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2A12-5064-439D-81DC-E4A9A7699090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4196-DC10-4B50-8185-650EA19BA3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2A12-5064-439D-81DC-E4A9A7699090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4196-DC10-4B50-8185-650EA19BA3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2A12-5064-439D-81DC-E4A9A7699090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4196-DC10-4B50-8185-650EA19BA3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2A12-5064-439D-81DC-E4A9A7699090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4196-DC10-4B50-8185-650EA19BA3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2A12-5064-439D-81DC-E4A9A7699090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4196-DC10-4B50-8185-650EA19BA3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2A12-5064-439D-81DC-E4A9A7699090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4196-DC10-4B50-8185-650EA19BA3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2A12-5064-439D-81DC-E4A9A7699090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4196-DC10-4B50-8185-650EA19BA3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2A12-5064-439D-81DC-E4A9A7699090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4196-DC10-4B50-8185-650EA19BA3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2A12-5064-439D-81DC-E4A9A7699090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4196-DC10-4B50-8185-650EA19BA3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2A12-5064-439D-81DC-E4A9A7699090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4196-DC10-4B50-8185-650EA19BA3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2A12-5064-439D-81DC-E4A9A7699090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4196-DC10-4B50-8185-650EA19BA3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D2A12-5064-439D-81DC-E4A9A7699090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F4196-DC10-4B50-8185-650EA19BA3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hechildabuseinfo.com/childabuse/StopChildAbuseNNeglectPoster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://www.google.com/imgres?imgurl=http://www.studentsoftheworld.info/sites/society/img/22758_child_abuse_big.jpg&amp;imgrefurl=http://www.studentsoftheworld.info/sites/society/childabuse.php&amp;usg=__5a46P0x9-QQGlzcZDs_P4lUFoco=&amp;h=298&amp;w=275&amp;sz=12&amp;hl=en&amp;start=5&amp;zoom=1&amp;um=1&amp;itbs=1&amp;tbnid=HhyyR7lFzl7aQM:&amp;tbnh=116&amp;tbnw=107&amp;prev=/images%3Fq%3Dchild%2Babuse%26um%3D1%26hl%3Den%26tbs%3Disch:1&amp;ei=z0ZITdauNMH68AaLs_SyBg" TargetMode="External"/><Relationship Id="rId7" Type="http://schemas.openxmlformats.org/officeDocument/2006/relationships/hyperlink" Target="http://www.americasupportsyou.org/wp-content/uploads/2009/12/Child-Abuse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0.jpeg"/><Relationship Id="rId4" Type="http://schemas.openxmlformats.org/officeDocument/2006/relationships/image" Target="../media/image5.jpeg"/><Relationship Id="rId9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0" descr="http://nathan-stevens.com/research/wp-content/uploads/2009/07/mat-black-l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2209800" y="2590800"/>
            <a:ext cx="64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u="sng" dirty="0" smtClean="0">
                <a:solidFill>
                  <a:schemeClr val="bg1"/>
                </a:solidFill>
              </a:rPr>
              <a:t>Child Abuse</a:t>
            </a:r>
            <a:endParaRPr lang="en-US" sz="9600" b="1" u="sng" dirty="0">
              <a:solidFill>
                <a:schemeClr val="bg1"/>
              </a:solidFill>
            </a:endParaRPr>
          </a:p>
        </p:txBody>
      </p:sp>
      <p:pic>
        <p:nvPicPr>
          <p:cNvPr id="1038" name="Picture 14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057400"/>
            <a:ext cx="1752600" cy="2667000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0" y="6488668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By: Nicole Marie Fortiscue 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>
                <a:solidFill>
                  <a:srgbClr val="00B0F0"/>
                </a:solidFill>
              </a:rPr>
              <a:t>Statistics about CHILD ABUSE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childhelp.org/page/-/images/graph-child-abuse-typ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4.bp.blogspot.com/_oOAtEYJVKz0/S-fvxrc0HWI/AAAAAAAAACI/OHL3V-bgL4k/s1600/t_1220443992child-abuse_185653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124200" cy="3971925"/>
          </a:xfrm>
          <a:prstGeom prst="rect">
            <a:avLst/>
          </a:prstGeom>
          <a:noFill/>
        </p:spPr>
      </p:pic>
      <p:pic>
        <p:nvPicPr>
          <p:cNvPr id="4100" name="Picture 4" descr="http://t2.gstatic.com/images?q=tbn:ANd9GcQ8dcsd3eDf5wCV5GYLVRl8P1UFRjYyd-KC5g3H1MX0uodF74ySrwiX8Sw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0"/>
            <a:ext cx="2971800" cy="3124200"/>
          </a:xfrm>
          <a:prstGeom prst="rect">
            <a:avLst/>
          </a:prstGeom>
          <a:noFill/>
        </p:spPr>
      </p:pic>
      <p:pic>
        <p:nvPicPr>
          <p:cNvPr id="4102" name="Picture 6" descr="http://www.citizensprotectingabusedchildren.com/uploads/ImagineAWorldWithoutChildAbus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9800" y="3048000"/>
            <a:ext cx="3124200" cy="3810000"/>
          </a:xfrm>
          <a:prstGeom prst="rect">
            <a:avLst/>
          </a:prstGeom>
          <a:noFill/>
        </p:spPr>
      </p:pic>
      <p:pic>
        <p:nvPicPr>
          <p:cNvPr id="4106" name="Picture 10" descr="http://0.tqn.com/d/pediatrics/1/0/i/R/child_abuse_awarenes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24200" y="3048000"/>
            <a:ext cx="2895600" cy="1965325"/>
          </a:xfrm>
          <a:prstGeom prst="rect">
            <a:avLst/>
          </a:prstGeom>
          <a:noFill/>
        </p:spPr>
      </p:pic>
      <p:pic>
        <p:nvPicPr>
          <p:cNvPr id="4110" name="Picture 14" descr="See full size image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3962400"/>
            <a:ext cx="3124200" cy="2895600"/>
          </a:xfrm>
          <a:prstGeom prst="rect">
            <a:avLst/>
          </a:prstGeom>
          <a:noFill/>
        </p:spPr>
      </p:pic>
      <p:pic>
        <p:nvPicPr>
          <p:cNvPr id="4112" name="Picture 16" descr="http://www.patticakehousecac.com/images/child_crying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24200" y="0"/>
            <a:ext cx="3086100" cy="3048000"/>
          </a:xfrm>
          <a:prstGeom prst="rect">
            <a:avLst/>
          </a:prstGeom>
          <a:noFill/>
        </p:spPr>
      </p:pic>
      <p:pic>
        <p:nvPicPr>
          <p:cNvPr id="4114" name="Picture 18" descr="http://2.bp.blogspot.com/_1V0dXvKsyvU/TOtmw64h2ZI/AAAAAAAAAkA/9Ny3IzpP_rc/s1600/child_abuse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124200" y="4953000"/>
            <a:ext cx="28956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11</Words>
  <Application>Microsoft Office PowerPoint</Application>
  <PresentationFormat>On-screen Show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Statistics about CHILD ABUSE </vt:lpstr>
      <vt:lpstr>Slide 3</vt:lpstr>
      <vt:lpstr>Slide 4</vt:lpstr>
    </vt:vector>
  </TitlesOfParts>
  <Company>NHCS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nicole.fortiscue</dc:creator>
  <cp:lastModifiedBy>nicole.fortiscue</cp:lastModifiedBy>
  <cp:revision>8</cp:revision>
  <dcterms:created xsi:type="dcterms:W3CDTF">2011-02-01T17:23:34Z</dcterms:created>
  <dcterms:modified xsi:type="dcterms:W3CDTF">2011-02-01T17:57:45Z</dcterms:modified>
</cp:coreProperties>
</file>